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  <p:sldId id="261" r:id="rId4"/>
    <p:sldId id="30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oes de Wit" userId="dfd1f963-b11e-48d4-981c-146a20e64c82" providerId="ADAL" clId="{C504EB9F-9D5F-4B00-AD6F-4F172F444D57}"/>
    <pc:docChg chg="undo redo modSld">
      <pc:chgData name="Marloes de Wit" userId="dfd1f963-b11e-48d4-981c-146a20e64c82" providerId="ADAL" clId="{C504EB9F-9D5F-4B00-AD6F-4F172F444D57}" dt="2019-05-03T20:27:12.858" v="10" actId="20577"/>
      <pc:docMkLst>
        <pc:docMk/>
      </pc:docMkLst>
      <pc:sldChg chg="modSp">
        <pc:chgData name="Marloes de Wit" userId="dfd1f963-b11e-48d4-981c-146a20e64c82" providerId="ADAL" clId="{C504EB9F-9D5F-4B00-AD6F-4F172F444D57}" dt="2019-05-03T20:27:12.858" v="10" actId="20577"/>
        <pc:sldMkLst>
          <pc:docMk/>
          <pc:sldMk cId="2706705451" sldId="301"/>
        </pc:sldMkLst>
        <pc:spChg chg="mod">
          <ac:chgData name="Marloes de Wit" userId="dfd1f963-b11e-48d4-981c-146a20e64c82" providerId="ADAL" clId="{C504EB9F-9D5F-4B00-AD6F-4F172F444D57}" dt="2019-05-03T20:27:12.858" v="10" actId="20577"/>
          <ac:spMkLst>
            <pc:docMk/>
            <pc:sldMk cId="2706705451" sldId="301"/>
            <ac:spMk id="2" creationId="{2E32AAEB-F978-43AA-80B4-BFDA804B0FB4}"/>
          </ac:spMkLst>
        </pc:spChg>
      </pc:sldChg>
    </pc:docChg>
  </pc:docChgLst>
  <pc:docChgLst>
    <pc:chgData name="Marloes de Wit" userId="dfd1f963-b11e-48d4-981c-146a20e64c82" providerId="ADAL" clId="{932C87C8-830F-460A-82BD-58C0B0587D4C}"/>
    <pc:docChg chg="undo redo custSel delSld modSld">
      <pc:chgData name="Marloes de Wit" userId="dfd1f963-b11e-48d4-981c-146a20e64c82" providerId="ADAL" clId="{932C87C8-830F-460A-82BD-58C0B0587D4C}" dt="2019-05-23T19:39:35.440" v="35" actId="20577"/>
      <pc:docMkLst>
        <pc:docMk/>
      </pc:docMkLst>
      <pc:sldChg chg="del">
        <pc:chgData name="Marloes de Wit" userId="dfd1f963-b11e-48d4-981c-146a20e64c82" providerId="ADAL" clId="{932C87C8-830F-460A-82BD-58C0B0587D4C}" dt="2019-05-23T19:38:32.400" v="1" actId="2696"/>
        <pc:sldMkLst>
          <pc:docMk/>
          <pc:sldMk cId="1744926451" sldId="260"/>
        </pc:sldMkLst>
      </pc:sldChg>
      <pc:sldChg chg="modSp">
        <pc:chgData name="Marloes de Wit" userId="dfd1f963-b11e-48d4-981c-146a20e64c82" providerId="ADAL" clId="{932C87C8-830F-460A-82BD-58C0B0587D4C}" dt="2019-05-23T19:39:35.440" v="35" actId="20577"/>
        <pc:sldMkLst>
          <pc:docMk/>
          <pc:sldMk cId="1717447747" sldId="261"/>
        </pc:sldMkLst>
        <pc:spChg chg="mod">
          <ac:chgData name="Marloes de Wit" userId="dfd1f963-b11e-48d4-981c-146a20e64c82" providerId="ADAL" clId="{932C87C8-830F-460A-82BD-58C0B0587D4C}" dt="2019-05-23T19:39:35.440" v="35" actId="20577"/>
          <ac:spMkLst>
            <pc:docMk/>
            <pc:sldMk cId="1717447747" sldId="261"/>
            <ac:spMk id="2" creationId="{8F9942B1-E25E-4F56-B179-54969160817B}"/>
          </ac:spMkLst>
        </pc:spChg>
        <pc:spChg chg="mod">
          <ac:chgData name="Marloes de Wit" userId="dfd1f963-b11e-48d4-981c-146a20e64c82" providerId="ADAL" clId="{932C87C8-830F-460A-82BD-58C0B0587D4C}" dt="2019-05-23T19:38:53.969" v="22" actId="20577"/>
          <ac:spMkLst>
            <pc:docMk/>
            <pc:sldMk cId="1717447747" sldId="261"/>
            <ac:spMk id="3" creationId="{C1825BC9-A873-4249-A6CD-676C0914647E}"/>
          </ac:spMkLst>
        </pc:spChg>
      </pc:sldChg>
      <pc:sldChg chg="del">
        <pc:chgData name="Marloes de Wit" userId="dfd1f963-b11e-48d4-981c-146a20e64c82" providerId="ADAL" clId="{932C87C8-830F-460A-82BD-58C0B0587D4C}" dt="2019-05-23T19:38:31.380" v="0" actId="2696"/>
        <pc:sldMkLst>
          <pc:docMk/>
          <pc:sldMk cId="2058328487" sldId="29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65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55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93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97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0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98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38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39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22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66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9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448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62799D9-63BA-4A32-89D4-E69A5A922204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607CBE2-DF94-4A8B-B6D6-2FDA850B22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74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E42FA-7DA1-4DAC-A8A6-25830FDA86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Psychiatrie de basis.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9DD0B5-D278-4934-8140-72A718E78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En professioneel handelen</a:t>
            </a:r>
          </a:p>
        </p:txBody>
      </p:sp>
    </p:spTree>
    <p:extLst>
      <p:ext uri="{BB962C8B-B14F-4D97-AF65-F5344CB8AC3E}">
        <p14:creationId xmlns:p14="http://schemas.microsoft.com/office/powerpoint/2010/main" val="97743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87AB319-64C0-4E2D-B1CD-0A970301B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4A892D-088E-4414-965D-1F8C4212F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8E1861-DA01-43CD-A0AB-33982209E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714251"/>
            <a:ext cx="10923638" cy="112519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600" dirty="0">
                <a:solidFill>
                  <a:srgbClr val="FFFFFF"/>
                </a:solidFill>
              </a:rPr>
              <a:t>Planning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2BC85F-BF83-4D6D-A1BC-8EE5822F0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55417EE-9034-4B47-AD6F-883FE1D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778" y="105487"/>
            <a:ext cx="3590205" cy="3590205"/>
          </a:xfrm>
          <a:prstGeom prst="rect">
            <a:avLst/>
          </a:prstGeom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F46605F-1467-4DBF-84BC-C6F479675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5908"/>
              </p:ext>
            </p:extLst>
          </p:nvPr>
        </p:nvGraphicFramePr>
        <p:xfrm>
          <a:off x="6096000" y="-142248"/>
          <a:ext cx="6046839" cy="7041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152">
                  <a:extLst>
                    <a:ext uri="{9D8B030D-6E8A-4147-A177-3AD203B41FA5}">
                      <a16:colId xmlns:a16="http://schemas.microsoft.com/office/drawing/2014/main" val="2241747749"/>
                    </a:ext>
                  </a:extLst>
                </a:gridCol>
                <a:gridCol w="4571687">
                  <a:extLst>
                    <a:ext uri="{9D8B030D-6E8A-4147-A177-3AD203B41FA5}">
                      <a16:colId xmlns:a16="http://schemas.microsoft.com/office/drawing/2014/main" val="1089401744"/>
                    </a:ext>
                  </a:extLst>
                </a:gridCol>
              </a:tblGrid>
              <a:tr h="342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Datum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Les: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0369246"/>
                  </a:ext>
                </a:extLst>
              </a:tr>
              <a:tr h="701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10 mei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1: Uitleg over de periode, kennisinformatie en eerste brainstorm sessie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280137"/>
                  </a:ext>
                </a:extLst>
              </a:tr>
              <a:tr h="342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17 mei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2: kennisinformatie en brainstormen.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0209230"/>
                  </a:ext>
                </a:extLst>
              </a:tr>
              <a:tr h="701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24 mei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3: Kennisinformatie en vorm geven aan eindopdracht.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851014"/>
                  </a:ext>
                </a:extLst>
              </a:tr>
              <a:tr h="342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31 mei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VRIJ: Dag na Hemelvaartsdag.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6371161"/>
                  </a:ext>
                </a:extLst>
              </a:tr>
              <a:tr h="342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7 juni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Examenweek, lessen vervallen.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521395"/>
                  </a:ext>
                </a:extLst>
              </a:tr>
              <a:tr h="743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 Juni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4: ideeën pitchen aan de klas, tips vragen aan de klas. Vorm geven aan eindopdracht.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919633"/>
                  </a:ext>
                </a:extLst>
              </a:tr>
              <a:tr h="17776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21 Juni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6: Eindopdracht afronden, presentatie van eindopdracht maken en reflectieverslag maken. </a:t>
                      </a:r>
                      <a:br>
                        <a:rPr lang="nl-NL" sz="1100">
                          <a:effectLst/>
                        </a:rPr>
                      </a:br>
                      <a:br>
                        <a:rPr lang="nl-NL" sz="1100">
                          <a:effectLst/>
                        </a:rPr>
                      </a:br>
                      <a:r>
                        <a:rPr lang="nl-NL" sz="1100">
                          <a:effectLst/>
                        </a:rPr>
                        <a:t>(Afstudeerproject markt!)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469057"/>
                  </a:ext>
                </a:extLst>
              </a:tr>
              <a:tr h="701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28 Juni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7: eind presentaties, bezig met reflectieverslag.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1745537"/>
                  </a:ext>
                </a:extLst>
              </a:tr>
              <a:tr h="701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 juli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8: eind presentaties, bezig met reflectieverslag en inleveren eind vd les.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924059"/>
                  </a:ext>
                </a:extLst>
              </a:tr>
              <a:tr h="342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12 juli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9: bufferweek.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2765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58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942B1-E25E-4F56-B179-54969160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Pitch je idee: 		</a:t>
            </a:r>
            <a:r>
              <a:rPr lang="nl-NL"/>
              <a:t>	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825BC9-A873-4249-A6CD-676C091464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nl-NL" dirty="0"/>
            </a:br>
            <a:r>
              <a:rPr lang="nl-NL" sz="3500" dirty="0">
                <a:solidFill>
                  <a:schemeClr val="tx1"/>
                </a:solidFill>
              </a:rPr>
              <a:t>Laat de klas ervaren hoe het is om een psychische aandoening uit de DSM 5 te hebben en </a:t>
            </a:r>
            <a:r>
              <a:rPr lang="nl-NL" sz="3500" dirty="0"/>
              <a:t>geef aan hoe je hier als professional mee om kan gaan</a:t>
            </a:r>
            <a:r>
              <a:rPr lang="nl-NL" sz="3500" dirty="0">
                <a:solidFill>
                  <a:schemeClr val="tx1"/>
                </a:solidFill>
              </a:rPr>
              <a:t> in jou werkgebied.  </a:t>
            </a:r>
          </a:p>
          <a:p>
            <a:pPr marL="0" indent="0">
              <a:buNone/>
            </a:pPr>
            <a:endParaRPr lang="nl-NL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4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2AAEB-F978-43AA-80B4-BFDA804B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5" y="310417"/>
            <a:ext cx="10726614" cy="2104537"/>
          </a:xfrm>
        </p:spPr>
        <p:txBody>
          <a:bodyPr>
            <a:normAutofit fontScale="90000"/>
          </a:bodyPr>
          <a:lstStyle/>
          <a:p>
            <a:r>
              <a:rPr lang="nl-NL" dirty="0"/>
              <a:t>1. Brainstormen over jullie eindproduct en geef het langzaam vorm.</a:t>
            </a:r>
            <a:br>
              <a:rPr lang="nl-NL" dirty="0"/>
            </a:br>
            <a:r>
              <a:rPr lang="nl-NL" dirty="0"/>
              <a:t>2. buurt brainstorm eens! </a:t>
            </a:r>
            <a:endParaRPr lang="nl-NL" sz="2000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11463D69-8491-4653-BA0B-035913D6DD2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705600" y="3406401"/>
            <a:ext cx="5251938" cy="3187065"/>
          </a:xfrm>
          <a:prstGeom prst="rect">
            <a:avLst/>
          </a:prstGeom>
        </p:spPr>
      </p:pic>
      <p:pic>
        <p:nvPicPr>
          <p:cNvPr id="5" name="Picture 2" descr="Afbeeldingsresultaat voor brainstormen chaos">
            <a:extLst>
              <a:ext uri="{FF2B5EF4-FFF2-40B4-BE49-F238E27FC236}">
                <a16:creationId xmlns:a16="http://schemas.microsoft.com/office/drawing/2014/main" id="{FB561564-D3E2-4DA5-97C5-6BBFFA342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385" y="3427992"/>
            <a:ext cx="5043840" cy="335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70545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154</Words>
  <Application>Microsoft Office PowerPoint</Application>
  <PresentationFormat>Breedbeeld</PresentationFormat>
  <Paragraphs>28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Metropolitan</vt:lpstr>
      <vt:lpstr>Psychiatrie de basis. </vt:lpstr>
      <vt:lpstr>Planning</vt:lpstr>
      <vt:lpstr>Pitch je idee:    </vt:lpstr>
      <vt:lpstr>1. Brainstormen over jullie eindproduct en geef het langzaam vorm. 2. buurt brainstorm eens!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Psychiatrie de basis.</dc:title>
  <dc:creator>Marloes de Wit</dc:creator>
  <cp:lastModifiedBy>Marloes de Wit</cp:lastModifiedBy>
  <cp:revision>14</cp:revision>
  <dcterms:created xsi:type="dcterms:W3CDTF">2019-05-03T16:02:52Z</dcterms:created>
  <dcterms:modified xsi:type="dcterms:W3CDTF">2019-05-23T19:39:37Z</dcterms:modified>
</cp:coreProperties>
</file>